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EB Garamond Semi-Bold" charset="0"/>
      <p:regular r:id="rId9"/>
    </p:embeddedFon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Public Sans Bold Italics" charset="0"/>
      <p:regular r:id="rId14"/>
    </p:embeddedFont>
    <p:embeddedFont>
      <p:font typeface="Arial Bold" pitchFamily="34" charset="0"/>
      <p:bold r:id="rId15"/>
    </p:embeddedFont>
    <p:embeddedFont>
      <p:font typeface="Public Sans Bold" charset="0"/>
      <p:regular r:id="rId16"/>
    </p:embeddedFont>
    <p:embeddedFont>
      <p:font typeface="Arimo" charset="0"/>
      <p:regular r:id="rId17"/>
    </p:embeddedFont>
    <p:embeddedFont>
      <p:font typeface="EB Garamond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9" d="100"/>
          <a:sy n="59" d="100"/>
        </p:scale>
        <p:origin x="-418" y="-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ksh-030/Food_Blog" TargetMode="External"/><Relationship Id="rId5" Type="http://schemas.openxmlformats.org/officeDocument/2006/relationships/hyperlink" Target="https://github.com/Jhankit10/Food_Blog_Website.git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282"/>
            <a:ext cx="18288000" cy="10270434"/>
          </a:xfrm>
          <a:custGeom>
            <a:avLst/>
            <a:gdLst/>
            <a:ahLst/>
            <a:cxnLst/>
            <a:rect l="l" t="t" r="r" b="b"/>
            <a:pathLst>
              <a:path w="18288000" h="10270434">
                <a:moveTo>
                  <a:pt x="0" y="0"/>
                </a:moveTo>
                <a:lnTo>
                  <a:pt x="18288000" y="0"/>
                </a:lnTo>
                <a:lnTo>
                  <a:pt x="18288000" y="10270434"/>
                </a:lnTo>
                <a:lnTo>
                  <a:pt x="0" y="10270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"/>
            </a:stretch>
          </a:blipFill>
        </p:spPr>
      </p:sp>
      <p:sp>
        <p:nvSpPr>
          <p:cNvPr id="3" name="AutoShape 3"/>
          <p:cNvSpPr/>
          <p:nvPr/>
        </p:nvSpPr>
        <p:spPr>
          <a:xfrm rot="176645">
            <a:off x="658319" y="6505285"/>
            <a:ext cx="1112705" cy="0"/>
          </a:xfrm>
          <a:prstGeom prst="line">
            <a:avLst/>
          </a:prstGeom>
          <a:ln w="19050" cap="rnd">
            <a:solidFill>
              <a:srgbClr val="2236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613935" y="5318077"/>
            <a:ext cx="7195994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223669"/>
                </a:solidFill>
                <a:latin typeface="Public Sans Bold"/>
              </a:rPr>
              <a:t>Blog Website(Food blog)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3959" y="6758927"/>
            <a:ext cx="7195950" cy="79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223669"/>
                </a:solidFill>
                <a:latin typeface="Public Sans Bold"/>
              </a:rPr>
              <a:t>Task - 1</a:t>
            </a:r>
          </a:p>
        </p:txBody>
      </p:sp>
      <p:sp>
        <p:nvSpPr>
          <p:cNvPr id="6" name="Freeform 6"/>
          <p:cNvSpPr/>
          <p:nvPr/>
        </p:nvSpPr>
        <p:spPr>
          <a:xfrm>
            <a:off x="7944050" y="3943550"/>
            <a:ext cx="2399901" cy="2399901"/>
          </a:xfrm>
          <a:custGeom>
            <a:avLst/>
            <a:gdLst/>
            <a:ahLst/>
            <a:cxnLst/>
            <a:rect l="l" t="t" r="r" b="b"/>
            <a:pathLst>
              <a:path w="2399901" h="2399901">
                <a:moveTo>
                  <a:pt x="0" y="0"/>
                </a:moveTo>
                <a:lnTo>
                  <a:pt x="2399900" y="0"/>
                </a:lnTo>
                <a:lnTo>
                  <a:pt x="2399900" y="2399900"/>
                </a:lnTo>
                <a:lnTo>
                  <a:pt x="0" y="239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4737" r="-662182" b="-153913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6988"/>
          </a:xfrm>
          <a:custGeom>
            <a:avLst/>
            <a:gdLst/>
            <a:ahLst/>
            <a:cxnLst/>
            <a:rect l="l" t="t" r="r" b="b"/>
            <a:pathLst>
              <a:path w="18288000" h="10286988">
                <a:moveTo>
                  <a:pt x="18288000" y="0"/>
                </a:moveTo>
                <a:lnTo>
                  <a:pt x="0" y="0"/>
                </a:lnTo>
                <a:lnTo>
                  <a:pt x="0" y="10286988"/>
                </a:lnTo>
                <a:lnTo>
                  <a:pt x="18288000" y="10286988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r="-1249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2"/>
            <a:ext cx="18287980" cy="10296000"/>
          </a:xfrm>
          <a:custGeom>
            <a:avLst/>
            <a:gdLst/>
            <a:ahLst/>
            <a:cxnLst/>
            <a:rect l="l" t="t" r="r" b="b"/>
            <a:pathLst>
              <a:path w="18287980" h="10296000">
                <a:moveTo>
                  <a:pt x="0" y="0"/>
                </a:moveTo>
                <a:lnTo>
                  <a:pt x="18287980" y="0"/>
                </a:lnTo>
                <a:lnTo>
                  <a:pt x="18287980" y="10296000"/>
                </a:lnTo>
                <a:lnTo>
                  <a:pt x="0" y="102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1276342"/>
            <a:ext cx="9468092" cy="8061664"/>
            <a:chOff x="0" y="0"/>
            <a:chExt cx="12624123" cy="107488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24181" cy="10748899"/>
            </a:xfrm>
            <a:custGeom>
              <a:avLst/>
              <a:gdLst/>
              <a:ahLst/>
              <a:cxnLst/>
              <a:rect l="l" t="t" r="r" b="b"/>
              <a:pathLst>
                <a:path w="12624181" h="10748899">
                  <a:moveTo>
                    <a:pt x="0" y="0"/>
                  </a:moveTo>
                  <a:lnTo>
                    <a:pt x="12624181" y="0"/>
                  </a:lnTo>
                  <a:lnTo>
                    <a:pt x="12624181" y="10748899"/>
                  </a:lnTo>
                  <a:lnTo>
                    <a:pt x="0" y="10748899"/>
                  </a:lnTo>
                  <a:close/>
                </a:path>
              </a:pathLst>
            </a:custGeom>
            <a:solidFill>
              <a:srgbClr val="22366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1639884"/>
            <a:ext cx="289422" cy="647060"/>
            <a:chOff x="0" y="0"/>
            <a:chExt cx="385896" cy="8627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5953" cy="862711"/>
            </a:xfrm>
            <a:custGeom>
              <a:avLst/>
              <a:gdLst/>
              <a:ahLst/>
              <a:cxnLst/>
              <a:rect l="l" t="t" r="r" b="b"/>
              <a:pathLst>
                <a:path w="385953" h="862711">
                  <a:moveTo>
                    <a:pt x="0" y="0"/>
                  </a:moveTo>
                  <a:lnTo>
                    <a:pt x="385953" y="0"/>
                  </a:lnTo>
                  <a:lnTo>
                    <a:pt x="385953" y="862711"/>
                  </a:lnTo>
                  <a:lnTo>
                    <a:pt x="0" y="862711"/>
                  </a:lnTo>
                  <a:close/>
                </a:path>
              </a:pathLst>
            </a:custGeom>
            <a:solidFill>
              <a:srgbClr val="C88C32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79422" y="1689486"/>
            <a:ext cx="666147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9"/>
              </a:lnSpc>
            </a:pPr>
            <a:r>
              <a:rPr lang="en-US" sz="3658">
                <a:solidFill>
                  <a:srgbClr val="C88C32"/>
                </a:solidFill>
                <a:latin typeface="EB Garamond Bold"/>
              </a:rPr>
              <a:t>Food Blog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6871" y="2487291"/>
            <a:ext cx="8914350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251" lvl="1" indent="-301626" algn="l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EB Garamond Medium"/>
              </a:rPr>
              <a:t> A journal-like blogging website to document a range of food-related content, such as restaurant reviews, recipes, memories and history of local food. The application presents blogs in a chronological order and includes a relatively simple but effective filtering system.</a:t>
            </a:r>
          </a:p>
        </p:txBody>
      </p:sp>
      <p:sp>
        <p:nvSpPr>
          <p:cNvPr id="10" name="Freeform 10"/>
          <p:cNvSpPr/>
          <p:nvPr/>
        </p:nvSpPr>
        <p:spPr>
          <a:xfrm>
            <a:off x="8534550" y="48422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331942"/>
              </p:ext>
            </p:extLst>
          </p:nvPr>
        </p:nvGraphicFramePr>
        <p:xfrm>
          <a:off x="381700" y="5307174"/>
          <a:ext cx="8508999" cy="3025230"/>
        </p:xfrm>
        <a:graphic>
          <a:graphicData uri="http://schemas.openxmlformats.org/drawingml/2006/table">
            <a:tbl>
              <a:tblPr/>
              <a:tblGrid>
                <a:gridCol w="3458457"/>
                <a:gridCol w="3431416"/>
                <a:gridCol w="1619126"/>
              </a:tblGrid>
              <a:tr h="75849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C88C32"/>
                          </a:solidFill>
                          <a:latin typeface="Arial Bold"/>
                        </a:rPr>
                        <a:t>LMS Username</a:t>
                      </a: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36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Name 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Batch 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044">
                <a:tc>
                  <a:txBody>
                    <a:bodyPr/>
                    <a:lstStyle/>
                    <a:p>
                      <a:pPr algn="l">
                        <a:lnSpc>
                          <a:spcPts val="1959"/>
                        </a:lnSpc>
                        <a:defRPr/>
                      </a:pPr>
                      <a:r>
                        <a:rPr lang="en-US" sz="1399" dirty="0">
                          <a:solidFill>
                            <a:srgbClr val="000000"/>
                          </a:solidFill>
                          <a:latin typeface="Arimo"/>
                        </a:rPr>
                        <a:t>au910020104005</a:t>
                      </a: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59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Arimo"/>
                        </a:rPr>
                        <a:t>Akshitha V.A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59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Arimo"/>
                        </a:rPr>
                        <a:t>CC2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477044">
                <a:tc>
                  <a:txBody>
                    <a:bodyPr/>
                    <a:lstStyle/>
                    <a:p>
                      <a:pPr algn="l">
                        <a:lnSpc>
                          <a:spcPts val="1959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Arimo"/>
                        </a:rPr>
                        <a:t>au910020104037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59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Arimo"/>
                        </a:rPr>
                        <a:t>Ramana A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59"/>
                        </a:lnSpc>
                        <a:defRPr/>
                      </a:pPr>
                      <a:r>
                        <a:rPr lang="en-US" sz="1399">
                          <a:solidFill>
                            <a:srgbClr val="000000"/>
                          </a:solidFill>
                          <a:latin typeface="Arimo"/>
                        </a:rPr>
                        <a:t>CC2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477044">
                <a:tc>
                  <a:txBody>
                    <a:bodyPr/>
                    <a:lstStyle/>
                    <a:p>
                      <a:pPr algn="l">
                        <a:lnSpc>
                          <a:spcPts val="1959"/>
                        </a:lnSpc>
                        <a:defRPr/>
                      </a:pPr>
                      <a:r>
                        <a:rPr lang="en-US" sz="1399" dirty="0">
                          <a:solidFill>
                            <a:srgbClr val="000000"/>
                          </a:solidFill>
                          <a:latin typeface="Arimo"/>
                        </a:rPr>
                        <a:t>au910020104018</a:t>
                      </a: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59"/>
                        </a:lnSpc>
                        <a:defRPr/>
                      </a:pPr>
                      <a:r>
                        <a:rPr lang="en-US" sz="1399" dirty="0" err="1">
                          <a:solidFill>
                            <a:srgbClr val="000000"/>
                          </a:solidFill>
                          <a:latin typeface="Arimo"/>
                        </a:rPr>
                        <a:t>Karthick</a:t>
                      </a:r>
                      <a:r>
                        <a:rPr lang="en-US" sz="1399" dirty="0">
                          <a:solidFill>
                            <a:srgbClr val="000000"/>
                          </a:solidFill>
                          <a:latin typeface="Arimo"/>
                        </a:rPr>
                        <a:t> Kumar P</a:t>
                      </a: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59"/>
                        </a:lnSpc>
                        <a:defRPr/>
                      </a:pPr>
                      <a:r>
                        <a:rPr lang="en-US" sz="1399" dirty="0">
                          <a:solidFill>
                            <a:srgbClr val="000000"/>
                          </a:solidFill>
                          <a:latin typeface="Arimo"/>
                        </a:rPr>
                        <a:t>CC2</a:t>
                      </a: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35839">
                <a:tc>
                  <a:txBody>
                    <a:bodyPr/>
                    <a:lstStyle/>
                    <a:p>
                      <a:pPr algn="l">
                        <a:lnSpc>
                          <a:spcPts val="1959"/>
                        </a:lnSpc>
                        <a:defRPr/>
                      </a:pPr>
                      <a:r>
                        <a:rPr lang="en-US" sz="1399" dirty="0" smtClean="0">
                          <a:solidFill>
                            <a:srgbClr val="000000"/>
                          </a:solidFill>
                          <a:latin typeface="Arimo"/>
                        </a:rPr>
                        <a:t>au910020104016</a:t>
                      </a: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59"/>
                        </a:lnSpc>
                        <a:defRPr/>
                      </a:pPr>
                      <a:r>
                        <a:rPr lang="en-US" sz="1399" dirty="0" err="1" smtClean="0">
                          <a:solidFill>
                            <a:srgbClr val="000000"/>
                          </a:solidFill>
                          <a:latin typeface="Arimo"/>
                        </a:rPr>
                        <a:t>Jhankit</a:t>
                      </a:r>
                      <a:r>
                        <a:rPr lang="en-US" sz="1399" baseline="0" dirty="0" smtClean="0">
                          <a:solidFill>
                            <a:srgbClr val="000000"/>
                          </a:solidFill>
                          <a:latin typeface="Arimo"/>
                        </a:rPr>
                        <a:t> K P</a:t>
                      </a: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59"/>
                        </a:lnSpc>
                        <a:defRPr/>
                      </a:pPr>
                      <a:r>
                        <a:rPr lang="en-US" sz="1399" dirty="0">
                          <a:solidFill>
                            <a:srgbClr val="000000"/>
                          </a:solidFill>
                          <a:latin typeface="Arimo"/>
                        </a:rPr>
                        <a:t>CC2</a:t>
                      </a: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5839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80" cy="10296000"/>
          </a:xfrm>
          <a:custGeom>
            <a:avLst/>
            <a:gdLst/>
            <a:ahLst/>
            <a:cxnLst/>
            <a:rect l="l" t="t" r="r" b="b"/>
            <a:pathLst>
              <a:path w="18287980" h="10296000">
                <a:moveTo>
                  <a:pt x="0" y="0"/>
                </a:moveTo>
                <a:lnTo>
                  <a:pt x="18287980" y="0"/>
                </a:lnTo>
                <a:lnTo>
                  <a:pt x="18287980" y="10296000"/>
                </a:lnTo>
                <a:lnTo>
                  <a:pt x="0" y="102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41040" y="5954136"/>
            <a:ext cx="350520" cy="747826"/>
            <a:chOff x="0" y="0"/>
            <a:chExt cx="467360" cy="997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C88C32"/>
            </a:solidFill>
          </p:spPr>
        </p:sp>
      </p:grpSp>
      <p:sp>
        <p:nvSpPr>
          <p:cNvPr id="5" name="AutoShape 5"/>
          <p:cNvSpPr/>
          <p:nvPr/>
        </p:nvSpPr>
        <p:spPr>
          <a:xfrm rot="5361212">
            <a:off x="-409315" y="7489977"/>
            <a:ext cx="2251229" cy="0"/>
          </a:xfrm>
          <a:prstGeom prst="line">
            <a:avLst/>
          </a:prstGeom>
          <a:ln w="9525" cap="rnd">
            <a:solidFill>
              <a:srgbClr val="C88C3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378808">
            <a:off x="-1343980" y="2911321"/>
            <a:ext cx="4120560" cy="0"/>
          </a:xfrm>
          <a:prstGeom prst="line">
            <a:avLst/>
          </a:prstGeom>
          <a:ln w="9525" cap="rnd">
            <a:solidFill>
              <a:srgbClr val="22366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541040" y="451934"/>
            <a:ext cx="350520" cy="747826"/>
            <a:chOff x="0" y="0"/>
            <a:chExt cx="467360" cy="9971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223669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55175" y="1197391"/>
            <a:ext cx="13600950" cy="267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3"/>
              </a:lnSpc>
            </a:pPr>
            <a:r>
              <a:rPr lang="en-US" sz="3200">
                <a:solidFill>
                  <a:srgbClr val="0B5394"/>
                </a:solidFill>
                <a:latin typeface="EB Garamond Bold"/>
              </a:rPr>
              <a:t>Creation of SRS &amp; Github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Create SRS : “Your Project”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Creation &amp; Set-up of Github account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Creation &amp; Hands-on to various commands of Git Bash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0325" y="6730708"/>
            <a:ext cx="13914150" cy="221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Get to know about different lifecycle models.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Understanding importance and how to create an SRS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Knowing various commands of Github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Understanding agile and scrum management techniques for efficient product development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0375" y="4273735"/>
            <a:ext cx="9004350" cy="53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100% Completion of the above tasks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985" y="5990311"/>
            <a:ext cx="5076640" cy="55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C88C32"/>
                </a:solidFill>
                <a:latin typeface="Public Sans Bold"/>
              </a:rPr>
              <a:t>Learning Outcome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2983" y="519942"/>
            <a:ext cx="5076640" cy="545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Task - 1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351" y="3687890"/>
            <a:ext cx="90043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B5394"/>
                </a:solidFill>
                <a:latin typeface="EB Garamond Bold"/>
              </a:rPr>
              <a:t>Evaluation Metric:</a:t>
            </a:r>
          </a:p>
        </p:txBody>
      </p:sp>
      <p:sp>
        <p:nvSpPr>
          <p:cNvPr id="15" name="Freeform 1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65221" t="-3320" r="-65239" b="3319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80" cy="10296000"/>
          </a:xfrm>
          <a:custGeom>
            <a:avLst/>
            <a:gdLst/>
            <a:ahLst/>
            <a:cxnLst/>
            <a:rect l="l" t="t" r="r" b="b"/>
            <a:pathLst>
              <a:path w="18287980" h="10296000">
                <a:moveTo>
                  <a:pt x="0" y="0"/>
                </a:moveTo>
                <a:lnTo>
                  <a:pt x="18287980" y="0"/>
                </a:lnTo>
                <a:lnTo>
                  <a:pt x="18287980" y="10296000"/>
                </a:lnTo>
                <a:lnTo>
                  <a:pt x="0" y="102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58502" y="1590665"/>
            <a:ext cx="350520" cy="747826"/>
            <a:chOff x="0" y="0"/>
            <a:chExt cx="467360" cy="997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C88C32"/>
            </a:solidFill>
          </p:spPr>
        </p:sp>
      </p:grpSp>
      <p:sp>
        <p:nvSpPr>
          <p:cNvPr id="5" name="AutoShape 5"/>
          <p:cNvSpPr/>
          <p:nvPr/>
        </p:nvSpPr>
        <p:spPr>
          <a:xfrm rot="5361212">
            <a:off x="-409315" y="7489977"/>
            <a:ext cx="2251229" cy="0"/>
          </a:xfrm>
          <a:prstGeom prst="line">
            <a:avLst/>
          </a:prstGeom>
          <a:ln w="9525" cap="rnd">
            <a:solidFill>
              <a:srgbClr val="C88C3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0" y="34639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65221" t="-3320" r="-65239" b="331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33762" y="755800"/>
            <a:ext cx="507675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C88C32"/>
                </a:solidFill>
                <a:latin typeface="EB Garamond Bold"/>
              </a:rPr>
              <a:t>Summary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543040"/>
            <a:ext cx="16413584" cy="542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EB Garamond Semi-Bold"/>
              </a:rPr>
              <a:t>Introduction: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EB Garamond"/>
              </a:rPr>
              <a:t> The food blog website is a dynamic platform catering to food enthusiasts, offering diverse recipes and culinary inspiration.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EB Garamond"/>
            </a:endParaR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EB Garamond Semi-Bold"/>
              </a:rPr>
              <a:t>Software Requirements Specification (SRS): 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EB Garamond"/>
              </a:rPr>
              <a:t>A detailed SRS was meticulously created, outlining both functional and non-functional requirements to ensure a seamless user experience.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EB Garamond"/>
            </a:endParaR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EB Garamond Semi-Bold"/>
              </a:rPr>
              <a:t>GitHub Repository: 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EB Garamond"/>
              </a:rPr>
              <a:t>An open GitHub repository has been established, fostering community collaboration and enabling users to contribute to the enhancement of features and functionality.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80" cy="10286988"/>
          </a:xfrm>
          <a:custGeom>
            <a:avLst/>
            <a:gdLst/>
            <a:ahLst/>
            <a:cxnLst/>
            <a:rect l="l" t="t" r="r" b="b"/>
            <a:pathLst>
              <a:path w="18287980" h="10286988">
                <a:moveTo>
                  <a:pt x="0" y="0"/>
                </a:moveTo>
                <a:lnTo>
                  <a:pt x="18287980" y="0"/>
                </a:lnTo>
                <a:lnTo>
                  <a:pt x="18287980" y="10286988"/>
                </a:lnTo>
                <a:lnTo>
                  <a:pt x="0" y="10286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404810"/>
            <a:ext cx="271462" cy="688182"/>
            <a:chOff x="0" y="0"/>
            <a:chExt cx="361949" cy="917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50" cy="917575"/>
            </a:xfrm>
            <a:custGeom>
              <a:avLst/>
              <a:gdLst/>
              <a:ahLst/>
              <a:cxnLst/>
              <a:rect l="l" t="t" r="r" b="b"/>
              <a:pathLst>
                <a:path w="361950" h="917575">
                  <a:moveTo>
                    <a:pt x="0" y="0"/>
                  </a:moveTo>
                  <a:lnTo>
                    <a:pt x="361950" y="0"/>
                  </a:lnTo>
                  <a:lnTo>
                    <a:pt x="361950" y="917575"/>
                  </a:lnTo>
                  <a:lnTo>
                    <a:pt x="0" y="917575"/>
                  </a:lnTo>
                  <a:close/>
                </a:path>
              </a:pathLst>
            </a:custGeom>
            <a:solidFill>
              <a:srgbClr val="22366A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5250752" y="2120818"/>
            <a:ext cx="7770144" cy="6742086"/>
          </a:xfrm>
          <a:custGeom>
            <a:avLst/>
            <a:gdLst/>
            <a:ahLst/>
            <a:cxnLst/>
            <a:rect l="l" t="t" r="r" b="b"/>
            <a:pathLst>
              <a:path w="7770144" h="6742086">
                <a:moveTo>
                  <a:pt x="0" y="0"/>
                </a:moveTo>
                <a:lnTo>
                  <a:pt x="7770144" y="0"/>
                </a:lnTo>
                <a:lnTo>
                  <a:pt x="7770144" y="6742086"/>
                </a:lnTo>
                <a:lnTo>
                  <a:pt x="0" y="6742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882526" y="2164638"/>
            <a:ext cx="8518772" cy="6754534"/>
          </a:xfrm>
          <a:custGeom>
            <a:avLst/>
            <a:gdLst/>
            <a:ahLst/>
            <a:cxnLst/>
            <a:rect l="l" t="t" r="r" b="b"/>
            <a:pathLst>
              <a:path w="8518772" h="6754534">
                <a:moveTo>
                  <a:pt x="0" y="0"/>
                </a:moveTo>
                <a:lnTo>
                  <a:pt x="8518772" y="0"/>
                </a:lnTo>
                <a:lnTo>
                  <a:pt x="8518772" y="6754534"/>
                </a:lnTo>
                <a:lnTo>
                  <a:pt x="0" y="6754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77826" y="2764336"/>
            <a:ext cx="4158766" cy="4158766"/>
          </a:xfrm>
          <a:custGeom>
            <a:avLst/>
            <a:gdLst/>
            <a:ahLst/>
            <a:cxnLst/>
            <a:rect l="l" t="t" r="r" b="b"/>
            <a:pathLst>
              <a:path w="4158766" h="4158766">
                <a:moveTo>
                  <a:pt x="0" y="0"/>
                </a:moveTo>
                <a:lnTo>
                  <a:pt x="4158766" y="0"/>
                </a:lnTo>
                <a:lnTo>
                  <a:pt x="4158766" y="4158766"/>
                </a:lnTo>
                <a:lnTo>
                  <a:pt x="0" y="41587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529917" y="4574530"/>
            <a:ext cx="3246750" cy="54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Check-List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695" y="1958393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Gather requirements for the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9265" y="441340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Prepare database design schemas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9241" y="69338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Get your initial project Structure ready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87915" y="85532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Initiate a git repository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22457" y="1958393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add Readme.md file with description of the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65733" y="441340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Commit all changes with "first commit"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96003" y="69338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create a repository on github related to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61305" y="85532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Push your changes to github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8025" y="341775"/>
            <a:ext cx="6069750" cy="92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C88C32"/>
                </a:solidFill>
                <a:latin typeface="EB Garamond Bold"/>
              </a:rPr>
              <a:t>Assessment Parameter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400" y="-25400"/>
            <a:ext cx="18288002" cy="10287002"/>
          </a:xfrm>
          <a:custGeom>
            <a:avLst/>
            <a:gdLst/>
            <a:ahLst/>
            <a:cxnLst/>
            <a:rect l="l" t="t" r="r" b="b"/>
            <a:pathLst>
              <a:path w="18288002" h="10287002">
                <a:moveTo>
                  <a:pt x="0" y="0"/>
                </a:moveTo>
                <a:lnTo>
                  <a:pt x="18288002" y="0"/>
                </a:lnTo>
                <a:lnTo>
                  <a:pt x="18288002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318" r="-1780" b="-103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7980" cy="10286988"/>
          </a:xfrm>
          <a:custGeom>
            <a:avLst/>
            <a:gdLst/>
            <a:ahLst/>
            <a:cxnLst/>
            <a:rect l="l" t="t" r="r" b="b"/>
            <a:pathLst>
              <a:path w="18287980" h="10286988">
                <a:moveTo>
                  <a:pt x="0" y="0"/>
                </a:moveTo>
                <a:lnTo>
                  <a:pt x="18287980" y="0"/>
                </a:lnTo>
                <a:lnTo>
                  <a:pt x="18287980" y="10286988"/>
                </a:lnTo>
                <a:lnTo>
                  <a:pt x="0" y="1028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480990" y="2815770"/>
            <a:ext cx="9623142" cy="153340"/>
            <a:chOff x="0" y="0"/>
            <a:chExt cx="12830856" cy="2044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30810" cy="204470"/>
            </a:xfrm>
            <a:custGeom>
              <a:avLst/>
              <a:gdLst/>
              <a:ahLst/>
              <a:cxnLst/>
              <a:rect l="l" t="t" r="r" b="b"/>
              <a:pathLst>
                <a:path w="12830810" h="204470">
                  <a:moveTo>
                    <a:pt x="0" y="0"/>
                  </a:moveTo>
                  <a:lnTo>
                    <a:pt x="12830810" y="0"/>
                  </a:lnTo>
                  <a:lnTo>
                    <a:pt x="12830810" y="204470"/>
                  </a:lnTo>
                  <a:lnTo>
                    <a:pt x="0" y="204470"/>
                  </a:lnTo>
                  <a:close/>
                </a:path>
              </a:pathLst>
            </a:custGeom>
            <a:solidFill>
              <a:srgbClr val="F0C8CE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5385670" y="3570514"/>
            <a:ext cx="2362200" cy="2362200"/>
          </a:xfrm>
          <a:custGeom>
            <a:avLst/>
            <a:gdLst/>
            <a:ahLst/>
            <a:cxnLst/>
            <a:rect l="l" t="t" r="r" b="b"/>
            <a:pathLst>
              <a:path w="2362200" h="2362200">
                <a:moveTo>
                  <a:pt x="0" y="0"/>
                </a:moveTo>
                <a:lnTo>
                  <a:pt x="2362200" y="0"/>
                </a:lnTo>
                <a:lnTo>
                  <a:pt x="23622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466646" y="1226916"/>
            <a:ext cx="9637486" cy="1588854"/>
            <a:chOff x="0" y="0"/>
            <a:chExt cx="12849981" cy="2118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49987" cy="2118487"/>
            </a:xfrm>
            <a:custGeom>
              <a:avLst/>
              <a:gdLst/>
              <a:ahLst/>
              <a:cxnLst/>
              <a:rect l="l" t="t" r="r" b="b"/>
              <a:pathLst>
                <a:path w="12849987" h="2118487">
                  <a:moveTo>
                    <a:pt x="0" y="0"/>
                  </a:moveTo>
                  <a:lnTo>
                    <a:pt x="12849987" y="0"/>
                  </a:lnTo>
                  <a:lnTo>
                    <a:pt x="12849987" y="2118487"/>
                  </a:lnTo>
                  <a:lnTo>
                    <a:pt x="0" y="2118487"/>
                  </a:lnTo>
                  <a:close/>
                </a:path>
              </a:pathLst>
            </a:custGeom>
            <a:solidFill>
              <a:srgbClr val="223669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5359857" y="1640803"/>
            <a:ext cx="7851062" cy="81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Public Sans Bold Italics"/>
              </a:rPr>
              <a:t>Submission Github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70085" y="4109843"/>
            <a:ext cx="5261550" cy="845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u="sng">
                <a:solidFill>
                  <a:srgbClr val="BD8738"/>
                </a:solidFill>
                <a:latin typeface="Public Sans Bold Italics"/>
              </a:rPr>
              <a:t>https://</a:t>
            </a:r>
            <a:r>
              <a:rPr lang="en-US" sz="2799" u="sng">
                <a:solidFill>
                  <a:srgbClr val="BD8738"/>
                </a:solidFill>
                <a:latin typeface="Public Sans Bold Italics"/>
                <a:hlinkClick r:id="rId5"/>
              </a:rPr>
              <a:t>github.com/Jhankit10/Food_Blog_Website.git</a:t>
            </a:r>
            <a:endParaRPr lang="en-US" sz="2799" u="sng" dirty="0">
              <a:solidFill>
                <a:srgbClr val="BD8738"/>
              </a:solidFill>
              <a:latin typeface="Public Sans Bold Italics"/>
              <a:hlinkClick r:id="rId6" tooltip="https://github.com/aksh-030/Food_Blog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283</Words>
  <Application>Microsoft Office PowerPoint</Application>
  <PresentationFormat>Custom</PresentationFormat>
  <Paragraphs>52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EB Garamond Semi-Bold</vt:lpstr>
      <vt:lpstr>EB Garamond Bold</vt:lpstr>
      <vt:lpstr>Calibri</vt:lpstr>
      <vt:lpstr>EB Garamond Medium</vt:lpstr>
      <vt:lpstr>Public Sans Bold Italics</vt:lpstr>
      <vt:lpstr>Arial Bold</vt:lpstr>
      <vt:lpstr>Public Sans Bold</vt:lpstr>
      <vt:lpstr>Arimo</vt:lpstr>
      <vt:lpstr>EB 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Project Introduction</dc:title>
  <cp:lastModifiedBy>hp</cp:lastModifiedBy>
  <cp:revision>4</cp:revision>
  <dcterms:created xsi:type="dcterms:W3CDTF">2006-08-16T00:00:00Z</dcterms:created>
  <dcterms:modified xsi:type="dcterms:W3CDTF">2023-11-12T04:36:49Z</dcterms:modified>
  <dc:identifier>DAFzxdBf0V4</dc:identifier>
</cp:coreProperties>
</file>